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2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0457-FD7B-7A4B-A30B-4C973EDF7FFC}" type="datetimeFigureOut">
              <a:rPr lang="en-US" smtClean="0"/>
              <a:t>1/17/18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3FD5D-C179-1B42-A278-9C4A696E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FD5D-C179-1B42-A278-9C4A696E91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FB8FFAA-9442-4FA6-B0EC-369AE6A2BD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7">
            <a:extLst>
              <a:ext uri="{FF2B5EF4-FFF2-40B4-BE49-F238E27FC236}">
                <a16:creationId xmlns:a16="http://schemas.microsoft.com/office/drawing/2014/main" xmlns="" id="{C5A41A00-0593-4A97-9CA0-B0AE89F212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xmlns="" id="{FABCB0C0-C191-42C2-9158-48485F76A3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630" y="2698990"/>
            <a:ext cx="8503572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xmlns="" id="{FCA51B5C-E7C6-405A-BA9F-6B5A96D7BD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1831120" y="389334"/>
            <a:ext cx="4589707" cy="2406798"/>
          </a:xfrm>
          <a:prstGeom prst="rect">
            <a:avLst/>
          </a:prstGeom>
        </p:spPr>
      </p:pic>
      <p:sp>
        <p:nvSpPr>
          <p:cNvPr id="18" name="Freeform 19">
            <a:extLst>
              <a:ext uri="{FF2B5EF4-FFF2-40B4-BE49-F238E27FC236}">
                <a16:creationId xmlns:a16="http://schemas.microsoft.com/office/drawing/2014/main" xmlns="" id="{D2D09E6C-D6EC-4C7F-91ED-C81D537A02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12">
            <a:extLst>
              <a:ext uri="{FF2B5EF4-FFF2-40B4-BE49-F238E27FC236}">
                <a16:creationId xmlns:a16="http://schemas.microsoft.com/office/drawing/2014/main" xmlns="" id="{3951E5EC-1DE3-40F0-897A-8618C6185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8858"/>
            <a:ext cx="1171253" cy="11991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1420000">
            <a:off x="372735" y="3221623"/>
            <a:ext cx="7698352" cy="1250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COMMENTARY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420000">
            <a:off x="403758" y="4356657"/>
            <a:ext cx="7703650" cy="4941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800">
                <a:solidFill>
                  <a:schemeClr val="bg1"/>
                </a:solidFill>
              </a:rPr>
              <a:t>ANTHONY S UNGER, MD</a:t>
            </a:r>
          </a:p>
          <a:p>
            <a:pPr>
              <a:lnSpc>
                <a:spcPct val="110000"/>
              </a:lnSpc>
            </a:pPr>
            <a:r>
              <a:rPr lang="en-US" sz="800">
                <a:solidFill>
                  <a:schemeClr val="bg1"/>
                </a:solidFill>
              </a:rPr>
              <a:t>WASHINGTON,DC</a:t>
            </a:r>
          </a:p>
        </p:txBody>
      </p:sp>
    </p:spTree>
    <p:extLst>
      <p:ext uri="{BB962C8B-B14F-4D97-AF65-F5344CB8AC3E}">
        <p14:creationId xmlns:p14="http://schemas.microsoft.com/office/powerpoint/2010/main" val="35721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DAA is safe</a:t>
            </a:r>
          </a:p>
          <a:p>
            <a:r>
              <a:rPr lang="en-US" sz="3200" dirty="0" smtClean="0"/>
              <a:t>This paper does </a:t>
            </a:r>
            <a:r>
              <a:rPr lang="en-US" sz="3200" u="sng" dirty="0" smtClean="0"/>
              <a:t>not</a:t>
            </a:r>
            <a:r>
              <a:rPr lang="en-US" sz="3200" dirty="0" smtClean="0"/>
              <a:t> demonstrate that the DAA has a higher femoral failure rate than any other hip approach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46" y="5597286"/>
            <a:ext cx="2404153" cy="1260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286"/>
            <a:ext cx="1253447" cy="128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dirty="0" smtClean="0"/>
              <a:t>ANTHONY S UNGER,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</a:p>
          <a:p>
            <a:pPr lvl="1"/>
            <a:r>
              <a:rPr lang="en-US" dirty="0" smtClean="0"/>
              <a:t>INNOMED—ROYALTIES</a:t>
            </a:r>
          </a:p>
          <a:p>
            <a:pPr lvl="1"/>
            <a:r>
              <a:rPr lang="en-US" dirty="0" smtClean="0"/>
              <a:t>ZIMMER/BIOMET– ROYALTIES,CONSULTANT</a:t>
            </a:r>
          </a:p>
          <a:p>
            <a:pPr lvl="1"/>
            <a:r>
              <a:rPr lang="en-US" dirty="0" smtClean="0"/>
              <a:t>STRYKER—CONSULTANT, SPEAKER</a:t>
            </a:r>
          </a:p>
          <a:p>
            <a:pPr lvl="1"/>
            <a:r>
              <a:rPr lang="en-US" dirty="0" smtClean="0"/>
              <a:t>CDD-STOCK HOLDER, ROYALTIES</a:t>
            </a:r>
          </a:p>
          <a:p>
            <a:pPr lvl="1"/>
            <a:r>
              <a:rPr lang="en-US" dirty="0" smtClean="0"/>
              <a:t>J OF ARTHROPLASTY-EDITORIAL 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73" y="5591897"/>
            <a:ext cx="2414426" cy="1266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849"/>
            <a:ext cx="1284270" cy="13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PURPOSE OF STUDY—”EXAMINE WHETHER DAA HAS GREATER PERCENT OF EARLY FEMORAL FAILURES”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5829" y="167721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342 REVISIONS(129 DAA) IN 3 REFERRAL CENTERS</a:t>
            </a:r>
          </a:p>
          <a:p>
            <a:r>
              <a:rPr lang="en-US" dirty="0" smtClean="0"/>
              <a:t>ALL KNOW FOR REVISION EXPERTISE—KNOW FOR DAA EXPERTISE</a:t>
            </a:r>
          </a:p>
          <a:p>
            <a:r>
              <a:rPr lang="en-US" dirty="0" smtClean="0"/>
              <a:t>69 SURGEON REFERRALS OVER 4 YEARS</a:t>
            </a:r>
          </a:p>
          <a:p>
            <a:r>
              <a:rPr lang="en-US" dirty="0" smtClean="0"/>
              <a:t>AVG REFERRAL;  5/MD, 1.3/YEAR--??? EXPERIENCE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76" y="5570346"/>
            <a:ext cx="2455524" cy="128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4708"/>
            <a:ext cx="1253447" cy="128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KNOW  INCIDENCE!!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078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112 EARLY FEMUR FAILURES—51% DAA</a:t>
            </a:r>
          </a:p>
          <a:p>
            <a:r>
              <a:rPr lang="en-US" dirty="0" smtClean="0"/>
              <a:t>DON’T KNOW THE DENOMINATOR</a:t>
            </a:r>
          </a:p>
          <a:p>
            <a:r>
              <a:rPr lang="en-US" dirty="0" smtClean="0"/>
              <a:t>“PERIPROSTHETIC FXS SAME BUT LOOSE FEMUR MAY BE HIGHER”—IS THIS A REFERRAL ISSUE??</a:t>
            </a:r>
          </a:p>
          <a:p>
            <a:r>
              <a:rPr lang="en-US" dirty="0" smtClean="0"/>
              <a:t>IS THIS THE LEARNING CURVE??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72" y="5591898"/>
            <a:ext cx="2414427" cy="1266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00226"/>
            <a:ext cx="1325365" cy="13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PROBABLY 50 CASES</a:t>
            </a:r>
          </a:p>
          <a:p>
            <a:r>
              <a:rPr lang="en-US" dirty="0" smtClean="0"/>
              <a:t>MORE FOR LESS EXPERIENCED HIP SURGEONS</a:t>
            </a:r>
          </a:p>
          <a:p>
            <a:r>
              <a:rPr lang="en-US" dirty="0" smtClean="0"/>
              <a:t>DO SURGEONS TRY NEW IMPLANTS FOR NEW PROCEDURES</a:t>
            </a:r>
          </a:p>
          <a:p>
            <a:pPr lvl="1"/>
            <a:r>
              <a:rPr lang="en-US" dirty="0" smtClean="0"/>
              <a:t>DE STEIGER, ET AL,  AUSTRAILIAN REGISTRY 2015</a:t>
            </a:r>
          </a:p>
          <a:p>
            <a:pPr lvl="1"/>
            <a:r>
              <a:rPr lang="en-US" dirty="0" smtClean="0"/>
              <a:t>ZAWADSKY, ET AL ,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32" y="5600214"/>
            <a:ext cx="2398567" cy="1257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5228"/>
            <a:ext cx="1243173" cy="127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6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FEMUR FAILURE AND DAA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ETO ET AL, J OF A, 2017</a:t>
            </a:r>
          </a:p>
          <a:p>
            <a:r>
              <a:rPr lang="en-US" dirty="0" smtClean="0"/>
              <a:t>REFERRAL INSTITUTION, 30 CASES DAA </a:t>
            </a:r>
          </a:p>
          <a:p>
            <a:r>
              <a:rPr lang="en-US" dirty="0" smtClean="0"/>
              <a:t>ASEPTIC LOOSENING FOR DAA GROUP MORE COMMON</a:t>
            </a:r>
          </a:p>
          <a:p>
            <a:r>
              <a:rPr lang="en-US" dirty="0" smtClean="0"/>
              <a:t>ARE THE NON-DAA REVISIONS BEING DONE IN COMMUNITY???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20" y="5602672"/>
            <a:ext cx="2393879" cy="1255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6264"/>
            <a:ext cx="1222625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DAA IS SAFE!!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PROSPECTIVE, RANDOMISED STUDIES SHOW SAFETY</a:t>
            </a:r>
          </a:p>
          <a:p>
            <a:r>
              <a:rPr lang="en-US" dirty="0" smtClean="0"/>
              <a:t>ADVANTAGES: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QUICKER RECOVERY, cup ACCURACY, CAN USE XRAY,    	LOWER 	DISLOCATION RATE, LL EQUALIZATION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MILLER ET AT, 2017  J OF ARTHROPLASTY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SCHWARTZ ET AL, 2016  J OF ARTHROPASTY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BARNETT, ET AL, 2016, J OF ARTHROPLASTY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46" y="5597286"/>
            <a:ext cx="2404153" cy="1260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286"/>
            <a:ext cx="1282448" cy="131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DAA LEARNING CURVE--ETHICS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SCHWARTZ ET AL, J OF ARTHROPLASTY, 2016</a:t>
            </a:r>
          </a:p>
          <a:p>
            <a:pPr lvl="1"/>
            <a:r>
              <a:rPr lang="en-US" dirty="0" smtClean="0"/>
              <a:t>YES, SAFE—ETHICAL</a:t>
            </a:r>
          </a:p>
          <a:p>
            <a:pPr lvl="1"/>
            <a:r>
              <a:rPr lang="en-US" dirty="0" smtClean="0"/>
              <a:t>LESS COMPLICATIONS</a:t>
            </a:r>
          </a:p>
          <a:p>
            <a:pPr lvl="1"/>
            <a:r>
              <a:rPr lang="en-US" dirty="0" smtClean="0"/>
              <a:t>BETTER PLACEMENT OF CUP</a:t>
            </a:r>
          </a:p>
          <a:p>
            <a:pPr lvl="1"/>
            <a:r>
              <a:rPr lang="en-US" dirty="0" smtClean="0"/>
              <a:t>CAN USE XRAY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32" y="5600214"/>
            <a:ext cx="2398567" cy="1257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0214"/>
            <a:ext cx="1305470" cy="13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WISEDOM—THE SOUNDNESS OF ACTION THAT REQUIRES JUDGEMENT, EXPERIENCE AND KNOWLEDGE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MOSKAL, JT, ORTHOPAEDICS 2011</a:t>
            </a:r>
          </a:p>
          <a:p>
            <a:pPr lvl="1"/>
            <a:r>
              <a:rPr lang="en-US" sz="3200" dirty="0" smtClean="0"/>
              <a:t>“MY POSITION IS NOT WHETHER WE SHOULD EMBRACE THIS TECHNIQUE(DAA) OR OTHER NEW TECHNIQUES BUT RATHER HOW THEY SHOULD BE INTRODUCED”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44" y="5618836"/>
            <a:ext cx="2363056" cy="1239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8836"/>
            <a:ext cx="1333500" cy="13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119</TotalTime>
  <Words>286</Words>
  <Application>Microsoft Macintosh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Impact</vt:lpstr>
      <vt:lpstr>Arial</vt:lpstr>
      <vt:lpstr>Main Event</vt:lpstr>
      <vt:lpstr>COMMENTARY</vt:lpstr>
      <vt:lpstr>ANTHONY S UNGER, MD</vt:lpstr>
      <vt:lpstr>PURPOSE OF STUDY—”EXAMINE WHETHER DAA HAS GREATER PERCENT OF EARLY FEMORAL FAILURES”</vt:lpstr>
      <vt:lpstr>DON’T KNOW  INCIDENCE!!</vt:lpstr>
      <vt:lpstr>LEARNING CURVE</vt:lpstr>
      <vt:lpstr>FEMUR FAILURE AND DAA</vt:lpstr>
      <vt:lpstr>THE DAA IS SAFE!!</vt:lpstr>
      <vt:lpstr>DAA LEARNING CURVE--ETHICS</vt:lpstr>
      <vt:lpstr>WISEDOM—THE SOUNDNESS OF ACTION THAT REQUIRES JUDGEMENT, EXPERIENCE AND KNOWLEDGE</vt:lpstr>
      <vt:lpstr>My opinion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STUDY—”EXAMINE WHETHER DAA HAS GREATER PERCENT OF EARLY FEMORAL FAILURES”</dc:title>
  <dc:creator>Anthony Unger</dc:creator>
  <cp:lastModifiedBy>anthony unger</cp:lastModifiedBy>
  <cp:revision>15</cp:revision>
  <dcterms:created xsi:type="dcterms:W3CDTF">2018-01-14T16:46:01Z</dcterms:created>
  <dcterms:modified xsi:type="dcterms:W3CDTF">2018-01-18T00:44:07Z</dcterms:modified>
</cp:coreProperties>
</file>