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1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5BC7E2A-66A3-7F44-9381-4E92AE20628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502E83A-EE81-5D44-827F-5808CA8B78C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491" y="1144698"/>
            <a:ext cx="7772400" cy="1975104"/>
          </a:xfrm>
        </p:spPr>
        <p:txBody>
          <a:bodyPr/>
          <a:lstStyle/>
          <a:p>
            <a:r>
              <a:rPr lang="en-US" dirty="0" smtClean="0"/>
              <a:t>TEN TIPS AND TRICKS TO LEARN THE DAA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491" y="3747564"/>
            <a:ext cx="7929177" cy="1508760"/>
          </a:xfrm>
        </p:spPr>
        <p:txBody>
          <a:bodyPr>
            <a:noAutofit/>
          </a:bodyPr>
          <a:lstStyle/>
          <a:p>
            <a:r>
              <a:rPr lang="en-US" sz="3600" dirty="0" smtClean="0"/>
              <a:t>ANTHONY S UNGER, MD</a:t>
            </a:r>
          </a:p>
          <a:p>
            <a:endParaRPr lang="en-US" sz="3600" dirty="0"/>
          </a:p>
          <a:p>
            <a:r>
              <a:rPr lang="en-US" sz="3600" dirty="0" smtClean="0"/>
              <a:t>WASHINGTON, DC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138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UNDERSTAND THE BAILOUTS—SET TIME LIMIT BEFORE YOU GIVE UP</a:t>
            </a:r>
            <a:endParaRPr lang="en-US" dirty="0"/>
          </a:p>
        </p:txBody>
      </p:sp>
      <p:pic>
        <p:nvPicPr>
          <p:cNvPr id="4" name="Content Placeholder 3" descr="image 9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13" r="-7813"/>
          <a:stretch>
            <a:fillRect/>
          </a:stretch>
        </p:blipFill>
        <p:spPr>
          <a:xfrm>
            <a:off x="2544877" y="1944308"/>
            <a:ext cx="6912698" cy="4066293"/>
          </a:xfrm>
        </p:spPr>
      </p:pic>
    </p:spTree>
    <p:extLst>
      <p:ext uri="{BB962C8B-B14F-4D97-AF65-F5344CB8AC3E}">
        <p14:creationId xmlns:p14="http://schemas.microsoft.com/office/powerpoint/2010/main" val="251832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#9 USE A BIG INCISION</a:t>
            </a:r>
            <a:endParaRPr lang="en-US" dirty="0"/>
          </a:p>
        </p:txBody>
      </p:sp>
      <p:pic>
        <p:nvPicPr>
          <p:cNvPr id="4" name="Content Placeholder 3" descr="image 9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59" r="-6359"/>
          <a:stretch>
            <a:fillRect/>
          </a:stretch>
        </p:blipFill>
        <p:spPr>
          <a:xfrm>
            <a:off x="585169" y="1172043"/>
            <a:ext cx="7772400" cy="4572000"/>
          </a:xfrm>
        </p:spPr>
      </p:pic>
    </p:spTree>
    <p:extLst>
      <p:ext uri="{BB962C8B-B14F-4D97-AF65-F5344CB8AC3E}">
        <p14:creationId xmlns:p14="http://schemas.microsoft.com/office/powerpoint/2010/main" val="320492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#10  STICK WITH IT—DON’T GIVE UP EASILY</a:t>
            </a:r>
            <a:endParaRPr lang="en-US" dirty="0"/>
          </a:p>
        </p:txBody>
      </p:sp>
      <p:pic>
        <p:nvPicPr>
          <p:cNvPr id="4" name="Content Placeholder 3" descr="5-15-PM-P-P-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8" b="20588"/>
          <a:stretch>
            <a:fillRect/>
          </a:stretch>
        </p:blipFill>
        <p:spPr>
          <a:xfrm>
            <a:off x="914400" y="1783560"/>
            <a:ext cx="7049855" cy="4146974"/>
          </a:xfrm>
        </p:spPr>
      </p:pic>
    </p:spTree>
    <p:extLst>
      <p:ext uri="{BB962C8B-B14F-4D97-AF65-F5344CB8AC3E}">
        <p14:creationId xmlns:p14="http://schemas.microsoft.com/office/powerpoint/2010/main" val="84716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BONUS: SUPINE POSITION INFLUENCES CUP POSITION</a:t>
            </a:r>
            <a:endParaRPr lang="en-US" dirty="0"/>
          </a:p>
        </p:txBody>
      </p:sp>
      <p:pic>
        <p:nvPicPr>
          <p:cNvPr id="4" name="Content Placeholder 3" descr="IMG_196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8" b="20588"/>
          <a:stretch>
            <a:fillRect/>
          </a:stretch>
        </p:blipFill>
        <p:spPr>
          <a:xfrm>
            <a:off x="705495" y="1821590"/>
            <a:ext cx="7552912" cy="4442889"/>
          </a:xfrm>
        </p:spPr>
      </p:pic>
    </p:spTree>
    <p:extLst>
      <p:ext uri="{BB962C8B-B14F-4D97-AF65-F5344CB8AC3E}">
        <p14:creationId xmlns:p14="http://schemas.microsoft.com/office/powerpoint/2010/main" val="223002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THANK YOU</a:t>
            </a:r>
            <a:endParaRPr lang="en-US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59" r="-6359"/>
          <a:stretch>
            <a:fillRect/>
          </a:stretch>
        </p:blipFill>
        <p:spPr>
          <a:xfrm>
            <a:off x="663557" y="1426464"/>
            <a:ext cx="7772400" cy="4572000"/>
          </a:xfrm>
        </p:spPr>
      </p:pic>
    </p:spTree>
    <p:extLst>
      <p:ext uri="{BB962C8B-B14F-4D97-AF65-F5344CB8AC3E}">
        <p14:creationId xmlns:p14="http://schemas.microsoft.com/office/powerpoint/2010/main" val="427523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dirty="0"/>
              <a:t>ANTHONY S UNGER, 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  <a:p>
            <a:pPr lvl="1"/>
            <a:r>
              <a:rPr lang="en-US" dirty="0"/>
              <a:t>INNOMED—ROYALTIES</a:t>
            </a:r>
          </a:p>
          <a:p>
            <a:pPr lvl="1"/>
            <a:r>
              <a:rPr lang="en-US" dirty="0"/>
              <a:t>SIGNATURE ORTHOPAEDICS- ROYALTIES</a:t>
            </a:r>
          </a:p>
          <a:p>
            <a:pPr lvl="1"/>
            <a:r>
              <a:rPr lang="en-US" dirty="0"/>
              <a:t>J OF ARTHROPLASTY-EDITORIAL BOARD</a:t>
            </a:r>
          </a:p>
          <a:p>
            <a:pPr lvl="1"/>
            <a:r>
              <a:rPr lang="en-US" dirty="0"/>
              <a:t>ARTHROPLASTY  TODAY-EDITORIAL BOARD</a:t>
            </a:r>
          </a:p>
        </p:txBody>
      </p:sp>
    </p:spTree>
    <p:extLst>
      <p:ext uri="{BB962C8B-B14F-4D97-AF65-F5344CB8AC3E}">
        <p14:creationId xmlns:p14="http://schemas.microsoft.com/office/powerpoint/2010/main" val="95361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 ATTEND AT LEAST TWO CADAVER COURSES</a:t>
            </a:r>
            <a:endParaRPr lang="en-US" dirty="0"/>
          </a:p>
        </p:txBody>
      </p:sp>
      <p:pic>
        <p:nvPicPr>
          <p:cNvPr id="4" name="Content Placeholder 3" descr="image 1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68" r="-10050" b="7333"/>
          <a:stretch/>
        </p:blipFill>
        <p:spPr>
          <a:xfrm>
            <a:off x="914400" y="1784350"/>
            <a:ext cx="7551541" cy="4236735"/>
          </a:xfrm>
        </p:spPr>
      </p:pic>
    </p:spTree>
    <p:extLst>
      <p:ext uri="{BB962C8B-B14F-4D97-AF65-F5344CB8AC3E}">
        <p14:creationId xmlns:p14="http://schemas.microsoft.com/office/powerpoint/2010/main" val="281396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 ARRANGE A PROCTOR VISIT</a:t>
            </a:r>
            <a:endParaRPr lang="en-US" dirty="0"/>
          </a:p>
        </p:txBody>
      </p:sp>
      <p:pic>
        <p:nvPicPr>
          <p:cNvPr id="4" name="Content Placeholder 3" descr="image 2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36" b="-59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4092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DO NOT CHANGE YOUR IMPLANTS</a:t>
            </a:r>
            <a:endParaRPr lang="en-US" dirty="0"/>
          </a:p>
        </p:txBody>
      </p:sp>
      <p:pic>
        <p:nvPicPr>
          <p:cNvPr id="4" name="Content Placeholder 3" descr="image 3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04" b="-79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0126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#4 USE IMAGING</a:t>
            </a:r>
            <a:endParaRPr lang="en-US" dirty="0"/>
          </a:p>
        </p:txBody>
      </p:sp>
      <p:pic>
        <p:nvPicPr>
          <p:cNvPr id="4" name="Content Placeholder 3" descr="image 4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54" r="-3954"/>
          <a:stretch>
            <a:fillRect/>
          </a:stretch>
        </p:blipFill>
        <p:spPr>
          <a:xfrm>
            <a:off x="804656" y="1375475"/>
            <a:ext cx="7772400" cy="4572000"/>
          </a:xfrm>
        </p:spPr>
      </p:pic>
    </p:spTree>
    <p:extLst>
      <p:ext uri="{BB962C8B-B14F-4D97-AF65-F5344CB8AC3E}">
        <p14:creationId xmlns:p14="http://schemas.microsoft.com/office/powerpoint/2010/main" val="75130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DO THE EASY CASES FOR FIRST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THIN FLEXIABLE FEMALES</a:t>
            </a:r>
          </a:p>
          <a:p>
            <a:r>
              <a:rPr lang="en-US" dirty="0" smtClean="0"/>
              <a:t>TALL  THIN MALES</a:t>
            </a:r>
          </a:p>
          <a:p>
            <a:r>
              <a:rPr lang="en-US" dirty="0" smtClean="0"/>
              <a:t>NO PROTRUSIO</a:t>
            </a:r>
          </a:p>
          <a:p>
            <a:r>
              <a:rPr lang="en-US" dirty="0" smtClean="0"/>
              <a:t>LIMITED  OSTEOPHYTES</a:t>
            </a:r>
            <a:endParaRPr lang="en-US" dirty="0"/>
          </a:p>
        </p:txBody>
      </p:sp>
      <p:pic>
        <p:nvPicPr>
          <p:cNvPr id="5" name="Content Placeholder 4" descr="IMAGE9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" r="5384"/>
          <a:stretch>
            <a:fillRect/>
          </a:stretch>
        </p:blipFill>
        <p:spPr>
          <a:xfrm>
            <a:off x="4648200" y="1284424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319143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 ALLOW ADEQUATE TIME FOR CASE- 2 HRS MIN</a:t>
            </a:r>
            <a:endParaRPr lang="en-US" dirty="0"/>
          </a:p>
        </p:txBody>
      </p:sp>
      <p:pic>
        <p:nvPicPr>
          <p:cNvPr id="4" name="Content Placeholder 3" descr="image 5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53" r="-12053"/>
          <a:stretch>
            <a:fillRect/>
          </a:stretch>
        </p:blipFill>
        <p:spPr>
          <a:xfrm>
            <a:off x="914400" y="1834549"/>
            <a:ext cx="7312536" cy="4301492"/>
          </a:xfrm>
        </p:spPr>
      </p:pic>
    </p:spTree>
    <p:extLst>
      <p:ext uri="{BB962C8B-B14F-4D97-AF65-F5344CB8AC3E}">
        <p14:creationId xmlns:p14="http://schemas.microsoft.com/office/powerpoint/2010/main" val="14927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 BECOME FAMILIAR WITH INSTRUMENTS BEFORE CASE-SAW BONES</a:t>
            </a:r>
            <a:endParaRPr lang="en-US" dirty="0"/>
          </a:p>
        </p:txBody>
      </p:sp>
      <p:pic>
        <p:nvPicPr>
          <p:cNvPr id="4" name="Content Placeholder 3" descr="image 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387" r="-73387"/>
          <a:stretch>
            <a:fillRect/>
          </a:stretch>
        </p:blipFill>
        <p:spPr>
          <a:xfrm>
            <a:off x="1191502" y="1783560"/>
            <a:ext cx="7495297" cy="4408998"/>
          </a:xfrm>
        </p:spPr>
      </p:pic>
    </p:spTree>
    <p:extLst>
      <p:ext uri="{BB962C8B-B14F-4D97-AF65-F5344CB8AC3E}">
        <p14:creationId xmlns:p14="http://schemas.microsoft.com/office/powerpoint/2010/main" val="300785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61</TotalTime>
  <Words>145</Words>
  <Application>Microsoft Macintosh PowerPoint</Application>
  <PresentationFormat>On-screen Show (4:3)</PresentationFormat>
  <Paragraphs>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Theme</vt:lpstr>
      <vt:lpstr>TEN TIPS AND TRICKS TO LEARN THE DAA</vt:lpstr>
      <vt:lpstr>ANTHONY S UNGER, MD</vt:lpstr>
      <vt:lpstr>#1 ATTEND AT LEAST TWO CADAVER COURSES</vt:lpstr>
      <vt:lpstr>#2 ARRANGE A PROCTOR VISIT</vt:lpstr>
      <vt:lpstr>#3 DO NOT CHANGE YOUR IMPLANTS</vt:lpstr>
      <vt:lpstr>#4 USE IMAGING</vt:lpstr>
      <vt:lpstr>#5 DO THE EASY CASES FOR FIRST 20</vt:lpstr>
      <vt:lpstr>#6 ALLOW ADEQUATE TIME FOR CASE- 2 HRS MIN</vt:lpstr>
      <vt:lpstr>#7 BECOME FAMILIAR WITH INSTRUMENTS BEFORE CASE-SAW BONES</vt:lpstr>
      <vt:lpstr>#8 UNDERSTAND THE BAILOUTS—SET TIME LIMIT BEFORE YOU GIVE UP</vt:lpstr>
      <vt:lpstr>#9 USE A BIG INCISION</vt:lpstr>
      <vt:lpstr>#10  STICK WITH IT—DON’T GIVE UP EASILY</vt:lpstr>
      <vt:lpstr>BONUS: SUPINE POSITION INFLUENCES CUP POSITION</vt:lpstr>
      <vt:lpstr>   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TIPS TO LEARN THE DAA</dc:title>
  <dc:creator>Anthony Unger</dc:creator>
  <cp:lastModifiedBy>Anthony Unger</cp:lastModifiedBy>
  <cp:revision>7</cp:revision>
  <dcterms:created xsi:type="dcterms:W3CDTF">2019-09-08T22:03:57Z</dcterms:created>
  <dcterms:modified xsi:type="dcterms:W3CDTF">2019-10-14T19:54:54Z</dcterms:modified>
</cp:coreProperties>
</file>